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00" d="100"/>
          <a:sy n="100" d="100"/>
        </p:scale>
        <p:origin x="-1170" y="101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dirty="0" smtClean="0"/>
              <a:t>Fitting all directions.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965456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8680" y="1907704"/>
            <a:ext cx="5328592" cy="37680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484784" y="1907704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[100]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9" y="5675760"/>
            <a:ext cx="4246414" cy="318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9786" y="5570820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</a:t>
            </a:r>
            <a:r>
              <a:rPr lang="en-GB" smtClean="0"/>
              <a:t>[111]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45071</TotalTime>
  <Words>242</Words>
  <Application>Microsoft Office PowerPoint</Application>
  <PresentationFormat>On-screen Show (4:3)</PresentationFormat>
  <Paragraphs>36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  <vt:lpstr>Fitting Kun calculations in 110 direction to experiment varying amplitude and const background</vt:lpstr>
      <vt:lpstr>Fitting all directions. 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82</cp:revision>
  <dcterms:created xsi:type="dcterms:W3CDTF">2018-11-30T14:46:23Z</dcterms:created>
  <dcterms:modified xsi:type="dcterms:W3CDTF">2019-06-27T08:46:22Z</dcterms:modified>
</cp:coreProperties>
</file>